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98826-EAB2-4CE2-9269-4F6A4D51587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960D-5415-44B1-925A-1A9337F74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64360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Экскурсия, посвященная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80-летию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 дня полного освобождения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Ленинграда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фашистской блокады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дай, Бог,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увидеть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 такое!»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143380"/>
            <a:ext cx="8358246" cy="2357454"/>
          </a:xfrm>
        </p:spPr>
        <p:txBody>
          <a:bodyPr>
            <a:normAutofit fontScale="70000" lnSpcReduction="20000"/>
          </a:bodyPr>
          <a:lstStyle/>
          <a:p>
            <a:endParaRPr lang="ru-RU" sz="2200" b="1" dirty="0" smtClean="0"/>
          </a:p>
          <a:p>
            <a:pPr algn="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Экскурсоводы: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Клечаева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А., Уточкин Д., Белоусова С.,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Замяткина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А., Коршунова В., Матвеева Д., Савельева Е., Яковлева Я.,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Сенчагова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П., Соловьев М.,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Мухторов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</a:t>
            </a:r>
          </a:p>
          <a:p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г.                                                         </a:t>
            </a:r>
          </a:p>
          <a:p>
            <a:pPr algn="r"/>
            <a:r>
              <a:rPr lang="ru-RU" sz="2200" b="1" dirty="0" smtClean="0"/>
              <a:t>                                                     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Никитина Анна Ильинична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r>
              <a:rPr lang="ru-RU" sz="1800" dirty="0" smtClean="0"/>
              <a:t> Анна Ильинична хорошо помнила начало войны. Она работала охранником и стояла на посту, когда по радио передали страшное известие. Аня бросила работу и пошла домой. В небе появились фашистские самолеты, которые бросали листовки с надписями: «Ленинградцы, доедайте бобы, припасайте гробы». Вскоре Анна оказалась на оборонительных работах, около Ленинграда копали противотанковые рвы. </a:t>
            </a:r>
          </a:p>
          <a:p>
            <a:r>
              <a:rPr lang="ru-RU" sz="1800" dirty="0" smtClean="0"/>
              <a:t>Весной 1942 года Анна эвакуировалась в </a:t>
            </a:r>
            <a:r>
              <a:rPr lang="ru-RU" sz="1800" dirty="0" err="1" smtClean="0"/>
              <a:t>Кесовогорский</a:t>
            </a:r>
            <a:r>
              <a:rPr lang="ru-RU" sz="1800" dirty="0" smtClean="0"/>
              <a:t> район, добиралась 16 суток. Приехав в </a:t>
            </a:r>
            <a:r>
              <a:rPr lang="ru-RU" sz="1800" dirty="0" err="1" smtClean="0"/>
              <a:t>Лисково</a:t>
            </a:r>
            <a:r>
              <a:rPr lang="ru-RU" sz="1800" dirty="0" smtClean="0"/>
              <a:t>, начала работать на тракторе, а потом на почте много лет  трудилась.</a:t>
            </a:r>
            <a:endParaRPr lang="ru-RU" sz="1800" dirty="0"/>
          </a:p>
        </p:txBody>
      </p:sp>
      <p:pic>
        <p:nvPicPr>
          <p:cNvPr id="4" name="Рисунок 3" descr="H:\З.В\сканирование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35433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Смирнов Анатолий Васильевич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329114" cy="5054617"/>
          </a:xfrm>
        </p:spPr>
        <p:txBody>
          <a:bodyPr>
            <a:noAutofit/>
          </a:bodyPr>
          <a:lstStyle/>
          <a:p>
            <a:r>
              <a:rPr lang="ru-RU" sz="1800" dirty="0" smtClean="0"/>
              <a:t> Когда началась Великая Отечественная война, Анатолию было всего 5 лет, и жил он в городе Ленинграде. Многое пришлось пережить и увидеть мальчонке! Повсюду на улицах висели вывески «Тому, кто упал, руки не подавать!» Потому что мог упасть сам, а поднять будет некому. Всегда страшно хотелось есть. Летом ели лебеду, собранную в поле. Чтобы лебеда не разваривалась полностью, варили её со столярным клеем. Получалось что-то вроде киселя.</a:t>
            </a:r>
          </a:p>
          <a:p>
            <a:pPr>
              <a:buNone/>
            </a:pPr>
            <a:r>
              <a:rPr lang="ru-RU" sz="1800" smtClean="0"/>
              <a:t>      </a:t>
            </a:r>
            <a:r>
              <a:rPr lang="ru-RU" sz="1800" dirty="0" smtClean="0"/>
              <a:t>«Не давай Бог увидеть вам такое!» - сказал ветеран детям, записавшим его рассказ. </a:t>
            </a:r>
          </a:p>
          <a:p>
            <a:endParaRPr lang="ru-RU" sz="1800" dirty="0"/>
          </a:p>
        </p:txBody>
      </p:sp>
      <p:pic>
        <p:nvPicPr>
          <p:cNvPr id="1026" name="Picture 2" descr="F: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28802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«Спасибо тебе, Память»</a:t>
            </a:r>
            <a:r>
              <a:rPr lang="ru-RU" dirty="0" smtClean="0"/>
              <a:t>. 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Из пятерых человек, наших земляков, переживших блокаду, в живых никого не осталось.</a:t>
            </a:r>
          </a:p>
          <a:p>
            <a:r>
              <a:rPr lang="ru-RU" dirty="0" smtClean="0"/>
              <a:t>      Память. Она не дает нам забыть героизм мирного населения Ленинграда. Спасибо тебе, Память. Пока мы помним это время, эти страшные 900 дней, герои Ленинграда будут жить. Вечная светлая память павшим и уже ушедшим из жизни !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469" y="2000240"/>
            <a:ext cx="438153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35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571472" y="2285992"/>
            <a:ext cx="8215370" cy="1571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внимание!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 smtClean="0"/>
              <a:t>Город-герой, город-боец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Ежегодно 27 января отмечается День полного освобождения Ленинграда от фашистской блокады (1944) - один из дней воинской славы в России.</a:t>
            </a:r>
          </a:p>
          <a:p>
            <a:r>
              <a:rPr lang="ru-RU" dirty="0" smtClean="0"/>
              <a:t> Это блокадное время испытали на себе и наши земляки. Многое пришлось им перенести, чтобы выжить в нечеловеческих условиях. </a:t>
            </a:r>
            <a:r>
              <a:rPr lang="ru-RU" b="1" dirty="0" smtClean="0"/>
              <a:t>   </a:t>
            </a:r>
            <a:endParaRPr lang="ru-RU" dirty="0" smtClean="0"/>
          </a:p>
          <a:p>
            <a:r>
              <a:rPr lang="ru-RU" dirty="0" smtClean="0"/>
              <a:t> Вначале город бомбили, а затем, когда враг понял, что так ему Ленинград и его жителей не сломить, город окружили и 900 дней и ночей держали в блокадном кольце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5316"/>
          <a:stretch>
            <a:fillRect/>
          </a:stretch>
        </p:blipFill>
        <p:spPr bwMode="auto">
          <a:xfrm>
            <a:off x="4286248" y="1142984"/>
            <a:ext cx="4572032" cy="530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Тушение зажигалок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200" dirty="0" smtClean="0"/>
              <a:t>         Сигнал воздушной тревоги впервые прозвучал в ночь на 23 июня. Немцы, завладев ближними аэродромами, устроив под боком у густонаселенного города-красавца позиции дальнобойной артиллерии, гитлеровцы приступили к его методичному уничтожению. В ход пошли фугасные снаряды, тяжелые бомбы, бомбы замедленного действия…Пожары — вот на что они рассчитывали.</a:t>
            </a:r>
          </a:p>
          <a:p>
            <a:pPr>
              <a:buNone/>
            </a:pPr>
            <a:r>
              <a:rPr lang="ru-RU" sz="3200" dirty="0" smtClean="0"/>
              <a:t> Стоит сказать, что с самого начала гитлеровцы лишились союзника, на которого уверенно рассчитывали, — в Ленинграде не было паники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2957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Массовый подъем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642918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</a:t>
            </a:r>
            <a:r>
              <a:rPr lang="en-US" sz="1800" dirty="0" smtClean="0"/>
              <a:t>  </a:t>
            </a:r>
            <a:r>
              <a:rPr lang="ru-RU" sz="1800" dirty="0" smtClean="0"/>
              <a:t>Чтобы замедлить продвижение немцев к Ленинграду, использовались не только регулярные войска, но также только что быстро сформированные части народного ополчения, состоявшие из рабочих, студенческих и даже школьных батальонов, что было характерно для того массового подъема, который в Ленинграде оказался сильнее, чем в любом другом советском городе.</a:t>
            </a:r>
          </a:p>
          <a:p>
            <a:pPr>
              <a:buNone/>
            </a:pPr>
            <a:r>
              <a:rPr lang="ru-RU" sz="1800" dirty="0" smtClean="0"/>
              <a:t> По данным противопожарной службы МПВО города, группами самозащиты и жителями в годы блокады было ликвидировано более 90% всех сброшенных зажигательных бомб.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43050"/>
            <a:ext cx="445918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Был страшен голод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Было страшно, но страшнее был голод. 2 кг 250 грамм крупы выдавалось по карточке на месяц и 125 грамм хлеба с опилками пополам; каждый день, чтобы не было цинги, давали суп, в котором распущены дрожжи, и стопочку хвои. Очень многие умирали от истощения, трупы порой некому было убирать, поэтому весной 1942 года стали убирать город, чтобы избежать эпидемий.  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275" y="1428736"/>
            <a:ext cx="46577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Белозерцева Валентина Александровна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Валентина Александровна родилась в ноябре 1923 года. Окончила 7 классов  </a:t>
            </a:r>
            <a:r>
              <a:rPr lang="ru-RU" dirty="0" err="1" smtClean="0"/>
              <a:t>Болдеевской</a:t>
            </a:r>
            <a:r>
              <a:rPr lang="ru-RU" dirty="0" smtClean="0"/>
              <a:t> школы, а 8 класс уже в Ленинграде. Когда уехала жить к отцу. После восьмилетки стала работать библиотекарем Кораблестроительного института и училась в вечерней школе. О войне, как и все, услышала по радио и тогда еще не представляла, что ждет ее впереди.          Вместе с коллективом института Валю отправили рыть противотанковые рвы.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71612"/>
            <a:ext cx="37147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Домой в </a:t>
            </a:r>
            <a:r>
              <a:rPr lang="ru-RU" b="1" dirty="0" err="1" smtClean="0"/>
              <a:t>Байково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31 марта 1942 года Валентину эвакуировали вместе с институтом на Урал. А оттуда поехала к матери в </a:t>
            </a:r>
            <a:r>
              <a:rPr lang="ru-RU" dirty="0" err="1" smtClean="0"/>
              <a:t>Байково</a:t>
            </a:r>
            <a:r>
              <a:rPr lang="ru-RU" dirty="0" smtClean="0"/>
              <a:t>. До Кесовой Горы добирались две недели. И, хотя  у матери было ещё четверо детей, и  жили они трудно, Валю берегли, и она поправилась. С 1962 года Валентина Александровна стала работать в </a:t>
            </a:r>
            <a:r>
              <a:rPr lang="ru-RU" dirty="0" err="1" smtClean="0"/>
              <a:t>Далёкской</a:t>
            </a:r>
            <a:r>
              <a:rPr lang="ru-RU" dirty="0" smtClean="0"/>
              <a:t> школе библиотекарем, секретарём, воспитателем в интернате . </a:t>
            </a:r>
            <a:endParaRPr lang="ru-RU" dirty="0"/>
          </a:p>
        </p:txBody>
      </p:sp>
      <p:pic>
        <p:nvPicPr>
          <p:cNvPr id="4" name="Рисунок 3" descr="H:\З.В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85860"/>
            <a:ext cx="35433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Гурина Екатерина Дмитриевна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3971924" cy="49831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Еще до войны Екатерина Дмитриевна уехала к сестре в </a:t>
            </a:r>
            <a:r>
              <a:rPr lang="ru-RU" sz="2000" dirty="0" err="1" smtClean="0"/>
              <a:t>Лениниград</a:t>
            </a:r>
            <a:r>
              <a:rPr lang="ru-RU" sz="2000" dirty="0" smtClean="0"/>
              <a:t>. Стала работать фрезеровщицей. Только жизнь стала налаживаться, началась война. Катя вместе с другими оказалась на оборонительных работах, через неделю она вернулась в Ленинград, к станку. Работали очень много, а еды было мало, поэтому ходили на рынок, покупали столярный клей, варили и ели. Люди умирали прямо на улицах. В общежитии, где жила Катя, жили ребята, учившиеся в ФЗУ, 9 человек,11-12 лет, они все умерли от истощения. </a:t>
            </a:r>
            <a:endParaRPr lang="ru-RU" sz="2000" dirty="0"/>
          </a:p>
        </p:txBody>
      </p:sp>
      <p:pic>
        <p:nvPicPr>
          <p:cNvPr id="8194" name="Picture 2" descr="https://pp.userapi.com/c637131/v637131056/48f0d/7T1aUtjQ4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08"/>
            <a:ext cx="4214842" cy="5619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Морозова Мария Ивановна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молодости Мария работала и жила в Ленинграде. Работала на заводе имени Ф.Энгельса. Отца взяли на войну сразу, в 1941 году, погиб он в 1943 г. Девушка осталась в семье за старшего, были у нее еще сестра 1,5 года, и брат 11 лет. В войну во время блокады, света, воды, топлива не было. Те, кто могли, ходили за водой на Неву, другие топили снег. Хлеба давали 250 грамм на день, на четверых получалось 700-750 грамм. От всего этого заболела мама, лежала при смерти. Люди умирали на глазах, 24 тысячи в день. Марии   разрешили  вместе с семьёй эвакуироваться в </a:t>
            </a:r>
            <a:r>
              <a:rPr lang="ru-RU" sz="1600" dirty="0" err="1" smtClean="0"/>
              <a:t>Кесовогорский</a:t>
            </a:r>
            <a:r>
              <a:rPr lang="ru-RU" sz="1600" dirty="0" smtClean="0"/>
              <a:t> район. Когда проезжали по льду Ладожского озера, несколько машин потонуло, а у них первая прошла. Так Мария осталась жива.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4" name="Рисунок 3" descr="H:\З.В\сканирование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85926"/>
            <a:ext cx="3533775" cy="436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1034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Экскурсия, посвященная 80-летию со дня полного освобождения Ленинграда  от фашистской блокады  «Не дай, Бог,  увидеть  вам такое!» </vt:lpstr>
      <vt:lpstr>Город-герой, город-боец</vt:lpstr>
      <vt:lpstr>Тушение зажигалок</vt:lpstr>
      <vt:lpstr>Массовый подъем</vt:lpstr>
      <vt:lpstr>Был страшен голод</vt:lpstr>
      <vt:lpstr>Белозерцева Валентина Александровна</vt:lpstr>
      <vt:lpstr>Домой в Байково</vt:lpstr>
      <vt:lpstr>Гурина Екатерина Дмитриевна </vt:lpstr>
      <vt:lpstr>Морозова Мария Ивановна </vt:lpstr>
      <vt:lpstr>Никитина Анна Ильинична </vt:lpstr>
      <vt:lpstr>Смирнов Анатолий Васильевич </vt:lpstr>
      <vt:lpstr>«Спасибо тебе, Память».  </vt:lpstr>
      <vt:lpstr>Спасибо за внимание!</vt:lpstr>
    </vt:vector>
  </TitlesOfParts>
  <Company>МОУ Стрелихинская 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900 дней и ночей </dc:title>
  <dc:creator>Administrator</dc:creator>
  <cp:lastModifiedBy>user</cp:lastModifiedBy>
  <cp:revision>40</cp:revision>
  <dcterms:created xsi:type="dcterms:W3CDTF">2017-03-01T08:09:47Z</dcterms:created>
  <dcterms:modified xsi:type="dcterms:W3CDTF">2024-01-28T19:50:56Z</dcterms:modified>
</cp:coreProperties>
</file>